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63" r:id="rId6"/>
    <p:sldId id="264" r:id="rId7"/>
    <p:sldId id="270" r:id="rId8"/>
    <p:sldId id="266" r:id="rId9"/>
    <p:sldId id="267" r:id="rId10"/>
    <p:sldId id="269" r:id="rId11"/>
    <p:sldId id="268" r:id="rId12"/>
    <p:sldId id="272" r:id="rId13"/>
    <p:sldId id="271" r:id="rId14"/>
    <p:sldId id="260" r:id="rId15"/>
    <p:sldId id="273" r:id="rId16"/>
    <p:sldId id="274" r:id="rId17"/>
    <p:sldId id="275" r:id="rId18"/>
    <p:sldId id="276" r:id="rId19"/>
    <p:sldId id="278" r:id="rId20"/>
    <p:sldId id="277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91" autoAdjust="0"/>
  </p:normalViewPr>
  <p:slideViewPr>
    <p:cSldViewPr>
      <p:cViewPr varScale="1">
        <p:scale>
          <a:sx n="70" d="100"/>
          <a:sy n="70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C3347-9B1E-456B-90AB-83440D42EA56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 little bit about me; I grew up in a small town in</a:t>
            </a:r>
            <a:r>
              <a:rPr lang="en-US" baseline="0" dirty="0"/>
              <a:t> Illinois, just east of Saint Louis Missouri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4DFFB-AD7A-4645-99A5-07EDA04630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3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And then around 2011, I had the opportunity to move to the great state of Texas. Unfortunately, the opportunity that brought me here only lasted about 6 months, and not wanting to go back I began my career here, first as a contractor at USAA, and then as a contractor at Capital Group, where I presently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A82BF-FA0F-254A-BCA9-6B67C07102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4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So why did I even go about doing this? Well, I had an opportunity to talk at my kid's career day, and I was trying to think about all the "big" projects I've done over the course of my career:</a:t>
            </a:r>
          </a:p>
          <a:p>
            <a:r>
              <a:rPr lang="en-US">
                <a:latin typeface="Calibri"/>
              </a:rPr>
              <a:t>Wait time estimation for the Air Force,</a:t>
            </a:r>
          </a:p>
          <a:p>
            <a:r>
              <a:rPr lang="en-US">
                <a:latin typeface="Calibri"/>
              </a:rPr>
              <a:t>A data collection application for Boeing's mechanics to use when repairing aircraft</a:t>
            </a:r>
          </a:p>
          <a:p>
            <a:r>
              <a:rPr lang="en-US">
                <a:latin typeface="Calibri"/>
              </a:rPr>
              <a:t>A job evaluation tool for USAA's managers</a:t>
            </a:r>
          </a:p>
          <a:p>
            <a:r>
              <a:rPr lang="en-US">
                <a:latin typeface="Calibri"/>
              </a:rPr>
              <a:t>and an automated batch notification system for USAA's batch process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And I thought, what do these all have in common - and more importantly, how do I explain that to 5 and 6 year olds in a way that'll be interesting?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0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And it all really comes down to the following:</a:t>
            </a:r>
          </a:p>
          <a:p>
            <a:r>
              <a:rPr lang="en-US">
                <a:latin typeface="Calibri"/>
              </a:rPr>
              <a:t>I work in an industry where </a:t>
            </a:r>
          </a:p>
          <a:p>
            <a:r>
              <a:rPr lang="en-US">
                <a:latin typeface="Calibri"/>
              </a:rPr>
              <a:t>- I take data</a:t>
            </a:r>
          </a:p>
          <a:p>
            <a:r>
              <a:rPr lang="en-US">
                <a:latin typeface="Calibri"/>
              </a:rPr>
              <a:t>- I run it through a process</a:t>
            </a:r>
          </a:p>
          <a:p>
            <a:r>
              <a:rPr lang="en-US">
                <a:latin typeface="Calibri"/>
              </a:rPr>
              <a:t>- And I make it usable for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3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So as I'm looking around, for some data visualization projects, I come across this YouTube video, and I see this sandbox that changes colors when you dig in it.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And I had the idea that so many of us have had when we see something cool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OMG I can totally build that!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5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So it turns out that there's a lot of projects that do Augmented Reality sandboxes - most of them though, are not viable for one reason or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19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And then I found this project out at UC Davis, and it was exactly what I was looking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I really wanted to use the Kinect camera for the XBox One, and I saw all of these projects that used Kinect for XBox one, and so I thought, "how hard could this be?"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91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sandbox should have a 16x9 ratio, since this is the</a:t>
            </a:r>
            <a:r>
              <a:rPr lang="en-US" baseline="0" dirty="0"/>
              <a:t> same ratio of the depth sensor on the Kinect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6634F-DC43-4744-B7E9-7814224D5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3276600"/>
          </a:xfrm>
          <a:ln w="222250">
            <a:solidFill>
              <a:srgbClr val="C00000"/>
            </a:solidFill>
            <a:miter lim="800000"/>
          </a:ln>
        </p:spPr>
        <p:txBody>
          <a:bodyPr lIns="274320" tIns="274320" anchor="t" anchorCtr="0">
            <a:normAutofit/>
          </a:bodyPr>
          <a:lstStyle/>
          <a:p>
            <a:pPr algn="l"/>
            <a:r>
              <a:rPr lang="en-US" sz="4800" dirty="0"/>
              <a:t>Augmented Reality Sandbox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Using the Kinect 2.0 SDK, WPF, Unity, Prism, and MVVM practices to build something fun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85800" y="4038600"/>
            <a:ext cx="3429000" cy="1752600"/>
          </a:xfrm>
        </p:spPr>
        <p:txBody>
          <a:bodyPr/>
          <a:lstStyle/>
          <a:p>
            <a:pPr algn="l"/>
            <a:r>
              <a:rPr lang="en-US" dirty="0"/>
              <a:t>Matthew Thomas</a:t>
            </a:r>
          </a:p>
          <a:p>
            <a:pPr algn="l"/>
            <a:r>
              <a:rPr lang="en-US" dirty="0"/>
              <a:t>Software Engineer</a:t>
            </a:r>
          </a:p>
          <a:p>
            <a:pPr algn="l"/>
            <a:r>
              <a:rPr lang="en-US" dirty="0"/>
              <a:t>Sept 8, 2015</a:t>
            </a:r>
          </a:p>
        </p:txBody>
      </p:sp>
      <p:pic>
        <p:nvPicPr>
          <p:cNvPr id="1028" name="Picture 4" descr="C:\Users\CONMAAT\Desktop\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25" y="4114800"/>
            <a:ext cx="215091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ONMAAT\Desktop\kforce_professional_solutions_logo_424p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25" y="5943600"/>
            <a:ext cx="20193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25" y="4953000"/>
            <a:ext cx="4477375" cy="53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021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UC Davis </a:t>
            </a:r>
            <a:r>
              <a:rPr lang="en-US" dirty="0" err="1"/>
              <a:t>SARndBox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295400"/>
            <a:ext cx="861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Cons: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dirty="0"/>
              <a:t>Requires Xbox 360 Kinect Camera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dirty="0"/>
              <a:t>Very specific graphics card requirements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dirty="0"/>
              <a:t>Very specific processor requirements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dirty="0"/>
              <a:t>Very specific RAM and hard drive requirements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dirty="0"/>
              <a:t>Very specific driver requirements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3200" dirty="0"/>
              <a:t> some of which don’t come from “official” sources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dirty="0"/>
              <a:t>“Any” version of Linux</a:t>
            </a:r>
          </a:p>
        </p:txBody>
      </p:sp>
    </p:spTree>
    <p:extLst>
      <p:ext uri="{BB962C8B-B14F-4D97-AF65-F5344CB8AC3E}">
        <p14:creationId xmlns:p14="http://schemas.microsoft.com/office/powerpoint/2010/main" val="38034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ragorn one does not simply - One does not simply &quot;Install&quot;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45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2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198" y="914400"/>
            <a:ext cx="4343400" cy="3697634"/>
            <a:chOff x="18198" y="914400"/>
            <a:chExt cx="4343400" cy="3697634"/>
          </a:xfrm>
        </p:grpSpPr>
        <p:pic>
          <p:nvPicPr>
            <p:cNvPr id="11266" name="Picture 2" descr="http://assets.inhabitat.com/wp-content/blogs.dir/1/files/2011/11/data-farm-537x39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" y="914400"/>
              <a:ext cx="4343400" cy="3227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85800" y="4242702"/>
              <a:ext cx="282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Advertised Linux installation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57750" y="922168"/>
            <a:ext cx="4286250" cy="3657600"/>
            <a:chOff x="4857750" y="922168"/>
            <a:chExt cx="4286250" cy="3657600"/>
          </a:xfrm>
        </p:grpSpPr>
        <p:pic>
          <p:nvPicPr>
            <p:cNvPr id="11268" name="Picture 4" descr="http://photos1.blogger.com/blogger/1279/1965/1600/computer%20garage%20s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0" y="922168"/>
              <a:ext cx="4286250" cy="3219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667465" y="4210436"/>
              <a:ext cx="2411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Actual Linux installation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19210" y="5867400"/>
            <a:ext cx="543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* In my personal experience</a:t>
            </a:r>
          </a:p>
        </p:txBody>
      </p:sp>
    </p:spTree>
    <p:extLst>
      <p:ext uri="{BB962C8B-B14F-4D97-AF65-F5344CB8AC3E}">
        <p14:creationId xmlns:p14="http://schemas.microsoft.com/office/powerpoint/2010/main" val="3162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371475"/>
            <a:ext cx="592455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3276600" y="2209800"/>
            <a:ext cx="1371600" cy="6858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6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ONMAAT\Desktop\u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36" y="152400"/>
            <a:ext cx="2583066" cy="117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39336"/>
              </p:ext>
            </p:extLst>
          </p:nvPr>
        </p:nvGraphicFramePr>
        <p:xfrm>
          <a:off x="228600" y="1522639"/>
          <a:ext cx="8679066" cy="5094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Kinect</a:t>
                      </a:r>
                      <a:r>
                        <a:rPr lang="en-US" baseline="0" dirty="0"/>
                        <a:t> for Xbox 360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Kinect for Xbox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SDK</a:t>
                      </a:r>
                      <a:r>
                        <a:rPr lang="en-US" baseline="0" dirty="0"/>
                        <a:t> Release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21,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</a:t>
                      </a:r>
                      <a:r>
                        <a:rPr lang="en-US" baseline="0" dirty="0"/>
                        <a:t> 15, 2014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Color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640 x 480</a:t>
                      </a:r>
                      <a:r>
                        <a:rPr lang="en-US" baseline="0" dirty="0"/>
                        <a:t> @30 fps (SD)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1920 x 1080 @ 30fps (HD)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Depth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320 x</a:t>
                      </a:r>
                      <a:r>
                        <a:rPr lang="en-US" baseline="0" dirty="0"/>
                        <a:t> 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 x 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Max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Horizontal field of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</a:t>
                      </a:r>
                      <a:r>
                        <a:rPr lang="en-US" baseline="0" dirty="0"/>
                        <a:t> degrees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 degrees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Vertical field</a:t>
                      </a:r>
                      <a:r>
                        <a:rPr lang="en-US" baseline="0" dirty="0"/>
                        <a:t> of 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degrees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Tilt</a:t>
                      </a:r>
                      <a:r>
                        <a:rPr lang="en-US" baseline="0" dirty="0"/>
                        <a:t> motor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r>
                        <a:rPr lang="en-US" dirty="0"/>
                        <a:t>USB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100" name="Picture 4" descr="C:\Users\CONMAAT\Desktop\8991d7b5-c14f-4b30-9b89-deb3ba52069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97336"/>
            <a:ext cx="2852737" cy="9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6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12290" name="Picture 2" descr="http://idav.ucdavis.edu/~okreylos/ResDev/SARndbox/ARSandboxLay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09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ONMAAT\Downloads\OneDrive-2015-09-07\WP_20150502_11_12_47_P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52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0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CONMAAT\Downloads\OneDrive-2015-09-07\WP_20150502_13_32_29_Pro__high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500"/>
            <a:ext cx="9144000" cy="51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62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CONMAAT\Downloads\OneDrive-2015-09-07\WP_20150502_17_51_36_P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4" y="838200"/>
            <a:ext cx="9148763" cy="514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CONMAAT\Downloads\OneDrive-2015-09-07\WP_20150509_12_16_26_P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6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5586"/>
            <a:ext cx="9144000" cy="554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 rot="19349788">
            <a:off x="4219499" y="3844404"/>
            <a:ext cx="1295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C:\Users\CONMAAT\Desktop\Monsanto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20077"/>
            <a:ext cx="3028539" cy="125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743246" y="2932608"/>
            <a:ext cx="3230946" cy="1298462"/>
            <a:chOff x="2743246" y="2932608"/>
            <a:chExt cx="3230946" cy="1298462"/>
          </a:xfrm>
        </p:grpSpPr>
        <p:pic>
          <p:nvPicPr>
            <p:cNvPr id="2052" name="Picture 4" descr="C:\Users\CONMAAT\Desktop\nci-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46" y="3052574"/>
              <a:ext cx="1313727" cy="94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CONMAAT\Desktop\United_States_Air_Force_logo,_blue_and_silve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247" y="2932608"/>
              <a:ext cx="1546945" cy="1298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C:\Users\CONMAAT\Desktop\img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26" y="4783532"/>
            <a:ext cx="4821042" cy="11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93435" y="61415"/>
            <a:ext cx="4280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About Matthew</a:t>
            </a:r>
          </a:p>
        </p:txBody>
      </p:sp>
    </p:spTree>
    <p:extLst>
      <p:ext uri="{BB962C8B-B14F-4D97-AF65-F5344CB8AC3E}">
        <p14:creationId xmlns:p14="http://schemas.microsoft.com/office/powerpoint/2010/main" val="33022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ONMAAT\Downloads\OneDrive-2015-09-07\WP_20150509_18_54_42_P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38100"/>
            <a:ext cx="38862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09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Y U No -  why you no show cod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84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EB7FA-B9D8-4A5E-990F-BCC7C2E197E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4" descr="http://econstudentlog.files.wordpress.com/2011/11/800px-texas_in_united_states-svg.png?w=682&amp;h=4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2400"/>
            <a:ext cx="9170389" cy="65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CONMAAT\Desktop\imgr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79" y="533399"/>
            <a:ext cx="4821042" cy="118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3962400" y="4953000"/>
            <a:ext cx="609600" cy="533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11898" y="2480367"/>
            <a:ext cx="4384088" cy="1269373"/>
            <a:chOff x="2111898" y="2480367"/>
            <a:chExt cx="4384088" cy="1269373"/>
          </a:xfrm>
        </p:grpSpPr>
        <p:pic>
          <p:nvPicPr>
            <p:cNvPr id="3074" name="Picture 2" descr="C:\Users\CONMAAT\Desktop\Avanade_Logo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898" y="2733230"/>
              <a:ext cx="2782611" cy="76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CONMAAT\Desktop\USAA Logo Blu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298" y="2480367"/>
              <a:ext cx="1233688" cy="1269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676400" y="4628804"/>
            <a:ext cx="4999143" cy="1715192"/>
            <a:chOff x="1697832" y="4638887"/>
            <a:chExt cx="4999143" cy="1715192"/>
          </a:xfrm>
        </p:grpSpPr>
        <p:pic>
          <p:nvPicPr>
            <p:cNvPr id="3076" name="Picture 4" descr="C:\Users\CONMAAT\Desktop\kforce_logo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32" y="4702388"/>
              <a:ext cx="3200400" cy="82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C:\Users\CONMAAT\Desktop\CG_Color_Logo_RG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1" y="4638887"/>
              <a:ext cx="1696344" cy="171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Augmented Reality Sandbox</a:t>
            </a:r>
            <a:br>
              <a:rPr lang="en-US" dirty="0"/>
            </a:br>
            <a:r>
              <a:rPr lang="en-US" dirty="0"/>
              <a:t>Why?</a:t>
            </a:r>
          </a:p>
        </p:txBody>
      </p:sp>
      <p:pic>
        <p:nvPicPr>
          <p:cNvPr id="4" name="Picture 2" descr="http://petergreenberg.com/wp-content/uploads/2009/03/boeing-fac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3337173" cy="25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" y="1822940"/>
            <a:ext cx="2590800" cy="206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278049" y="1802033"/>
            <a:ext cx="2780592" cy="2329384"/>
            <a:chOff x="854148" y="168361"/>
            <a:chExt cx="6716234" cy="5626388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615610" y="542261"/>
              <a:ext cx="42530" cy="4827181"/>
            </a:xfrm>
            <a:prstGeom prst="line">
              <a:avLst/>
            </a:prstGeom>
            <a:ln w="28575">
              <a:solidFill>
                <a:schemeClr val="tx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713228" y="545803"/>
              <a:ext cx="42530" cy="4827181"/>
            </a:xfrm>
            <a:prstGeom prst="line">
              <a:avLst/>
            </a:prstGeom>
            <a:ln w="28575">
              <a:solidFill>
                <a:schemeClr val="tx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48317" y="1786271"/>
              <a:ext cx="6422065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148316" y="4150243"/>
              <a:ext cx="6422065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613" y="2169047"/>
              <a:ext cx="1516912" cy="15169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613" y="168361"/>
              <a:ext cx="1516912" cy="151691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013" y="4277837"/>
              <a:ext cx="1364512" cy="151691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228" y="2197395"/>
              <a:ext cx="1516912" cy="151691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43" y="218860"/>
              <a:ext cx="1516912" cy="151691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48" y="2155762"/>
              <a:ext cx="1516912" cy="151691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2316517" y="4602248"/>
            <a:ext cx="3933099" cy="2105384"/>
            <a:chOff x="5029201" y="4448607"/>
            <a:chExt cx="3933099" cy="210538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3638" y="4448607"/>
              <a:ext cx="3428662" cy="2011917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5029201" y="5105401"/>
              <a:ext cx="2314130" cy="1448590"/>
              <a:chOff x="7570990" y="3418241"/>
              <a:chExt cx="3774680" cy="3311293"/>
            </a:xfrm>
          </p:grpSpPr>
          <p:sp>
            <p:nvSpPr>
              <p:cNvPr id="43" name="Cloud 42"/>
              <p:cNvSpPr/>
              <p:nvPr/>
            </p:nvSpPr>
            <p:spPr>
              <a:xfrm>
                <a:off x="9079103" y="5731247"/>
                <a:ext cx="1506687" cy="998287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PRL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5910" y="3861123"/>
                <a:ext cx="1519760" cy="1519760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1398" y="3418241"/>
                <a:ext cx="768096" cy="1203350"/>
              </a:xfrm>
              <a:prstGeom prst="rect">
                <a:avLst/>
              </a:prstGeom>
            </p:spPr>
          </p:pic>
          <p:sp>
            <p:nvSpPr>
              <p:cNvPr id="46" name="Right Arrow 45"/>
              <p:cNvSpPr/>
              <p:nvPr/>
            </p:nvSpPr>
            <p:spPr>
              <a:xfrm rot="13767590">
                <a:off x="8438271" y="5549285"/>
                <a:ext cx="579466" cy="5348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Right Arrow 46"/>
              <p:cNvSpPr/>
              <p:nvPr/>
            </p:nvSpPr>
            <p:spPr>
              <a:xfrm rot="2204730">
                <a:off x="9716729" y="3949803"/>
                <a:ext cx="579466" cy="5348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Right Arrow 47"/>
              <p:cNvSpPr/>
              <p:nvPr/>
            </p:nvSpPr>
            <p:spPr>
              <a:xfrm rot="5886127">
                <a:off x="10313656" y="5224754"/>
                <a:ext cx="579466" cy="5348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70990" y="4573716"/>
                <a:ext cx="1455802" cy="1460569"/>
              </a:xfrm>
              <a:prstGeom prst="rect">
                <a:avLst/>
              </a:prstGeom>
            </p:spPr>
          </p:pic>
          <p:sp>
            <p:nvSpPr>
              <p:cNvPr id="50" name="Right Arrow 49"/>
              <p:cNvSpPr/>
              <p:nvPr/>
            </p:nvSpPr>
            <p:spPr>
              <a:xfrm rot="18620861">
                <a:off x="8285825" y="4255549"/>
                <a:ext cx="579466" cy="5348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45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ONMAAT\AppData\Local\Microsoft\Windows\Temporary Internet Files\Content.IE5\TMPE287U\Binary-icon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033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876358" y="2367570"/>
            <a:ext cx="1451100" cy="1806626"/>
            <a:chOff x="3806700" y="1992287"/>
            <a:chExt cx="1451100" cy="1806626"/>
          </a:xfrm>
        </p:grpSpPr>
        <p:pic>
          <p:nvPicPr>
            <p:cNvPr id="2051" name="Picture 3" descr="C:\Users\CONMAAT\AppData\Local\Microsoft\Windows\Temporary Internet Files\Content.IE5\JPR4T078\PngMedium-white-server-4630[1]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700" y="1992287"/>
              <a:ext cx="1451100" cy="180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CONMAAT\AppData\Local\Microsoft\Windows\Temporary Internet Files\Content.IE5\TMPE287U\Gear_-_Noun_project_7137.svg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108" y="2551108"/>
              <a:ext cx="573092" cy="57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CONMAAT\AppData\Local\Microsoft\Windows\Temporary Internet Files\Content.IE5\TMPE287U\Gear_-_Noun_project_7137.svg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32250" y="2932108"/>
              <a:ext cx="609600" cy="57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C:\Users\CONMAAT\AppData\Local\Microsoft\Windows\Temporary Internet Files\Content.IE5\JPR4T078\monitores-gateway-fhd2400-y-hd2220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25" y="2683488"/>
            <a:ext cx="1439775" cy="124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743200" y="3139922"/>
            <a:ext cx="762000" cy="359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638800" y="3143333"/>
            <a:ext cx="762000" cy="359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4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I CAN TOTALLY BUILD THAT!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2" y="1600200"/>
            <a:ext cx="81438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45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1388" y="152400"/>
            <a:ext cx="3999813" cy="3454567"/>
            <a:chOff x="301388" y="152400"/>
            <a:chExt cx="3999813" cy="345456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52400"/>
              <a:ext cx="3924968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1388" y="2683637"/>
              <a:ext cx="39998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Mimicry: Perpetual development; </a:t>
              </a:r>
            </a:p>
            <a:p>
              <a:r>
                <a:rPr lang="en-US" dirty="0"/>
                <a:t>Emails go without answer to somewhere</a:t>
              </a:r>
            </a:p>
            <a:p>
              <a:r>
                <a:rPr lang="en-US" dirty="0"/>
                <a:t>in the Netherlands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3657600"/>
            <a:ext cx="3924968" cy="3183844"/>
            <a:chOff x="304800" y="3657600"/>
            <a:chExt cx="3924968" cy="3183844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657600"/>
              <a:ext cx="3924968" cy="2498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27204" y="6195113"/>
              <a:ext cx="2721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SandScape</a:t>
              </a:r>
              <a:r>
                <a:rPr lang="en-US" dirty="0"/>
                <a:t>: Abandoned?</a:t>
              </a:r>
            </a:p>
            <a:p>
              <a:r>
                <a:rPr lang="en-US" dirty="0"/>
                <a:t>Requires a $40,000 camera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94327" y="381000"/>
            <a:ext cx="3746731" cy="2743031"/>
            <a:chOff x="5194327" y="381000"/>
            <a:chExt cx="3746731" cy="2743031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347" y="381000"/>
              <a:ext cx="3581400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194327" y="2200701"/>
              <a:ext cx="3746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iSandBox</a:t>
              </a:r>
              <a:r>
                <a:rPr lang="en-US" dirty="0"/>
                <a:t>: Can’t buy just the software;</a:t>
              </a:r>
            </a:p>
            <a:p>
              <a:pPr algn="ctr"/>
              <a:r>
                <a:rPr lang="en-US" dirty="0"/>
                <a:t>Expensive shipping of entire project </a:t>
              </a:r>
            </a:p>
            <a:p>
              <a:pPr algn="ctr"/>
              <a:r>
                <a:rPr lang="en-US" dirty="0"/>
                <a:t>from Russia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36290" y="3878765"/>
            <a:ext cx="4213560" cy="2056094"/>
            <a:chOff x="4957662" y="3667836"/>
            <a:chExt cx="4213560" cy="2056094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662" y="3667836"/>
              <a:ext cx="4104767" cy="1009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065611" y="4800600"/>
              <a:ext cx="41056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SandyStation</a:t>
              </a:r>
              <a:r>
                <a:rPr lang="en-US" dirty="0"/>
                <a:t>: No information on build;</a:t>
              </a:r>
            </a:p>
            <a:p>
              <a:r>
                <a:rPr lang="en-US" dirty="0"/>
                <a:t>Emails go without answer to  somewhere </a:t>
              </a:r>
            </a:p>
            <a:p>
              <a:r>
                <a:rPr lang="en-US" dirty="0"/>
                <a:t>in the Czech Republic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79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" y="1905000"/>
            <a:ext cx="90606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UC Davis </a:t>
            </a:r>
            <a:r>
              <a:rPr lang="en-US" dirty="0" err="1"/>
              <a:t>SARndBox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Davis </a:t>
            </a:r>
            <a:r>
              <a:rPr lang="en-US" dirty="0" err="1"/>
              <a:t>SARndBox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752600"/>
            <a:ext cx="861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/>
              <a:t>Pros: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600" dirty="0"/>
              <a:t>It’s already written, and tested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600" dirty="0"/>
              <a:t>Lots of documentation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600" dirty="0"/>
              <a:t>Several YouTube videos of completed installations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600" dirty="0"/>
              <a:t>Cool water animation feature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itchFamily="34" charset="0"/>
              <a:buChar char="•"/>
            </a:pPr>
            <a:endParaRPr lang="en-US" sz="3600" dirty="0"/>
          </a:p>
          <a:p>
            <a:pPr marL="742950" lvl="1" indent="-285750">
              <a:buFont typeface="Arial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29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292</Words>
  <Application>Microsoft Office PowerPoint</Application>
  <PresentationFormat>On-screen Show (4:3)</PresentationFormat>
  <Paragraphs>73</Paragraphs>
  <Slides>21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Augmented Reality Sandbox Using the Kinect 2.0 SDK, WPF, Unity, Prism, and MVVM practices to build something fun</vt:lpstr>
      <vt:lpstr>PowerPoint Presentation</vt:lpstr>
      <vt:lpstr>PowerPoint Presentation</vt:lpstr>
      <vt:lpstr>Augmented Reality Sandbox Why?</vt:lpstr>
      <vt:lpstr>PowerPoint Presentation</vt:lpstr>
      <vt:lpstr>OMG I CAN TOTALLY BUILD THAT!</vt:lpstr>
      <vt:lpstr>PowerPoint Presentation</vt:lpstr>
      <vt:lpstr>UC Davis SARndBox</vt:lpstr>
      <vt:lpstr>UC Davis SARndBox</vt:lpstr>
      <vt:lpstr>UC Davis SARndBox</vt:lpstr>
      <vt:lpstr>PowerPoint Presentation</vt:lpstr>
      <vt:lpstr>PowerPoint Presentation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Sandbox Using the Kinect 2.0 SDK, WPF, Unity, Prism, and MVVM practices to build something fun</dc:title>
  <dc:creator>Matt Thomas (CONMAAT)</dc:creator>
  <cp:lastModifiedBy>Matt Thomas (CONMAAT)</cp:lastModifiedBy>
  <cp:revision>42</cp:revision>
  <dcterms:created xsi:type="dcterms:W3CDTF">2006-08-16T00:00:00Z</dcterms:created>
  <dcterms:modified xsi:type="dcterms:W3CDTF">2016-03-17T13:24:10Z</dcterms:modified>
</cp:coreProperties>
</file>